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7" r:id="rId11"/>
    <p:sldId id="268" r:id="rId12"/>
    <p:sldId id="269" r:id="rId13"/>
    <p:sldId id="263" r:id="rId14"/>
    <p:sldId id="264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1E3D6F0-0704-4636-B815-558732BBC9EA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B4D78D5-9B17-4E6C-9EFE-169B475C0E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E3D6F0-0704-4636-B815-558732BBC9EA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4D78D5-9B17-4E6C-9EFE-169B475C0E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E3D6F0-0704-4636-B815-558732BBC9EA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B4D78D5-9B17-4E6C-9EFE-169B475C0E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E3D6F0-0704-4636-B815-558732BBC9EA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4D78D5-9B17-4E6C-9EFE-169B475C0E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E3D6F0-0704-4636-B815-558732BBC9EA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4D78D5-9B17-4E6C-9EFE-169B475C0E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E3D6F0-0704-4636-B815-558732BBC9EA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4D78D5-9B17-4E6C-9EFE-169B475C0E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E3D6F0-0704-4636-B815-558732BBC9EA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4D78D5-9B17-4E6C-9EFE-169B475C0E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E3D6F0-0704-4636-B815-558732BBC9EA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4D78D5-9B17-4E6C-9EFE-169B475C0E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E3D6F0-0704-4636-B815-558732BBC9EA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4D78D5-9B17-4E6C-9EFE-169B475C0E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E3D6F0-0704-4636-B815-558732BBC9EA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4D78D5-9B17-4E6C-9EFE-169B475C0E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61E3D6F0-0704-4636-B815-558732BBC9EA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B4D78D5-9B17-4E6C-9EFE-169B475C0E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1E3D6F0-0704-4636-B815-558732BBC9EA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B4D78D5-9B17-4E6C-9EFE-169B475C0E0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71800" y="533400"/>
            <a:ext cx="5700468" cy="4623792"/>
          </a:xfrm>
        </p:spPr>
        <p:txBody>
          <a:bodyPr/>
          <a:lstStyle/>
          <a:p>
            <a:r>
              <a:rPr lang="ru-RU" dirty="0" smtClean="0"/>
              <a:t>Отчет деятельности движений «</a:t>
            </a:r>
            <a:r>
              <a:rPr lang="ru-RU" dirty="0" err="1" smtClean="0"/>
              <a:t>Юнармия</a:t>
            </a:r>
            <a:r>
              <a:rPr lang="ru-RU" dirty="0" smtClean="0"/>
              <a:t>» </a:t>
            </a:r>
            <a:r>
              <a:rPr lang="ru-RU" dirty="0" err="1" smtClean="0"/>
              <a:t>Апастовского</a:t>
            </a:r>
            <a:r>
              <a:rPr lang="ru-RU" dirty="0" smtClean="0"/>
              <a:t> муниципального района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7239000" cy="6098570"/>
          </a:xfrm>
        </p:spPr>
        <p:txBody>
          <a:bodyPr>
            <a:normAutofit/>
          </a:bodyPr>
          <a:lstStyle/>
          <a:p>
            <a:r>
              <a:rPr lang="ru-RU" sz="3200" dirty="0" err="1" smtClean="0">
                <a:solidFill>
                  <a:srgbClr val="FF0000"/>
                </a:solidFill>
              </a:rPr>
              <a:t>Апастовском</a:t>
            </a:r>
            <a:r>
              <a:rPr lang="ru-RU" sz="3200" dirty="0" smtClean="0">
                <a:solidFill>
                  <a:srgbClr val="FF0000"/>
                </a:solidFill>
              </a:rPr>
              <a:t> муниципальном районе Республики </a:t>
            </a:r>
            <a:r>
              <a:rPr lang="ru-RU" sz="3200" dirty="0" smtClean="0">
                <a:solidFill>
                  <a:srgbClr val="FF0000"/>
                </a:solidFill>
              </a:rPr>
              <a:t>Татарстан </a:t>
            </a:r>
            <a:r>
              <a:rPr lang="ru-RU" sz="3200" dirty="0" smtClean="0">
                <a:solidFill>
                  <a:srgbClr val="FF0000"/>
                </a:solidFill>
              </a:rPr>
              <a:t>в начале 2016-2017-го учебного года были созданы десять движений “</a:t>
            </a:r>
            <a:r>
              <a:rPr lang="ru-RU" sz="3200" dirty="0" err="1" smtClean="0">
                <a:solidFill>
                  <a:srgbClr val="FF0000"/>
                </a:solidFill>
              </a:rPr>
              <a:t>Юнармия</a:t>
            </a:r>
            <a:r>
              <a:rPr lang="ru-RU" sz="3200" dirty="0" smtClean="0">
                <a:solidFill>
                  <a:srgbClr val="FF0000"/>
                </a:solidFill>
              </a:rPr>
              <a:t>” в разных общеобразовательных школах. Общее количество членов движения 149 уч-ся в возрасте от 11 до 17 лет. Во всех движениях имеются необходимая документация, методическая пособия и.т.д.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C:\Users\Марсель\Desktop\печать\IMG_20160930_102709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8363272" cy="17408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sz="3100" dirty="0" smtClean="0">
                <a:solidFill>
                  <a:srgbClr val="FF0000"/>
                </a:solidFill>
              </a:rPr>
              <a:t>В сентябре все члены движения </a:t>
            </a:r>
            <a:r>
              <a:rPr lang="ru-RU" sz="3100" dirty="0" smtClean="0">
                <a:solidFill>
                  <a:srgbClr val="FF0000"/>
                </a:solidFill>
              </a:rPr>
              <a:t>«</a:t>
            </a:r>
            <a:r>
              <a:rPr lang="ru-RU" sz="3100" dirty="0" err="1" smtClean="0">
                <a:solidFill>
                  <a:srgbClr val="FF0000"/>
                </a:solidFill>
              </a:rPr>
              <a:t>Юнармия</a:t>
            </a:r>
            <a:r>
              <a:rPr lang="ru-RU" sz="3100" dirty="0" smtClean="0">
                <a:solidFill>
                  <a:srgbClr val="FF0000"/>
                </a:solidFill>
              </a:rPr>
              <a:t>» </a:t>
            </a:r>
            <a:r>
              <a:rPr lang="ru-RU" sz="3100" dirty="0" smtClean="0">
                <a:solidFill>
                  <a:srgbClr val="FF0000"/>
                </a:solidFill>
              </a:rPr>
              <a:t>в торжественной обстановке приняли присягу в центре п.г.т. Апастово, около вечного </a:t>
            </a:r>
            <a:r>
              <a:rPr lang="ru-RU" sz="3100" dirty="0" smtClean="0">
                <a:solidFill>
                  <a:srgbClr val="FF0000"/>
                </a:solidFill>
              </a:rPr>
              <a:t>огня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Марсель\Desktop\12\22 апреля\IMG_20160919_13542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668800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Так же 19-го сентября прошла зональная военно-спортивная игра «ВПЕРЕД ЮНАРМЕЙЦЫ</a:t>
            </a:r>
            <a:r>
              <a:rPr lang="ru-RU" sz="3600" dirty="0" smtClean="0">
                <a:solidFill>
                  <a:srgbClr val="FF0000"/>
                </a:solidFill>
              </a:rPr>
              <a:t>!»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1988840"/>
          </a:xfrm>
        </p:spPr>
        <p:txBody>
          <a:bodyPr>
            <a:normAutofit/>
          </a:bodyPr>
          <a:lstStyle/>
          <a:p>
            <a:r>
              <a:rPr lang="ru-RU" sz="2200" dirty="0" smtClean="0">
                <a:solidFill>
                  <a:srgbClr val="FF0000"/>
                </a:solidFill>
              </a:rPr>
              <a:t>Команда из </a:t>
            </a:r>
            <a:r>
              <a:rPr lang="ru-RU" sz="2200" dirty="0" err="1" smtClean="0">
                <a:solidFill>
                  <a:srgbClr val="FF0000"/>
                </a:solidFill>
              </a:rPr>
              <a:t>Апастовской</a:t>
            </a:r>
            <a:r>
              <a:rPr lang="ru-RU" sz="2200" dirty="0" smtClean="0">
                <a:solidFill>
                  <a:srgbClr val="FF0000"/>
                </a:solidFill>
              </a:rPr>
              <a:t> средней школы в играх заняла общекомандное </a:t>
            </a:r>
            <a:r>
              <a:rPr lang="en-US" sz="2200" dirty="0" smtClean="0">
                <a:solidFill>
                  <a:srgbClr val="FF0000"/>
                </a:solidFill>
              </a:rPr>
              <a:t>III</a:t>
            </a:r>
            <a:r>
              <a:rPr lang="ru-RU" sz="2200" dirty="0" smtClean="0">
                <a:solidFill>
                  <a:srgbClr val="FF0000"/>
                </a:solidFill>
              </a:rPr>
              <a:t>-место, став лучшими в конкурсах «Теория» и «Тактическая игра</a:t>
            </a:r>
            <a:r>
              <a:rPr lang="ru-RU" sz="2200" dirty="0" smtClean="0">
                <a:solidFill>
                  <a:srgbClr val="FF0000"/>
                </a:solidFill>
              </a:rPr>
              <a:t>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C:\Users\Марсель\Desktop\12\22 апреля\IMG_20160919_211229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6792"/>
            <a:ext cx="8172400" cy="5301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C:\Users\Марсель\Desktop\печать\2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7239000" cy="6170008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В п.г.т. Апастово, на улице Октябрьская дом 55, создан местный штаб движения «</a:t>
            </a:r>
            <a:r>
              <a:rPr lang="ru-RU" sz="3200" dirty="0" err="1" smtClean="0">
                <a:solidFill>
                  <a:srgbClr val="FF0000"/>
                </a:solidFill>
              </a:rPr>
              <a:t>Юнармия</a:t>
            </a:r>
            <a:r>
              <a:rPr lang="ru-RU" sz="3200" dirty="0" smtClean="0">
                <a:solidFill>
                  <a:srgbClr val="FF0000"/>
                </a:solidFill>
              </a:rPr>
              <a:t>» площадь, которого составляет 30 кв.м. В штабе освещены все документация, учебные пособия, стенды и необходимые материалы для деятельности движения «</a:t>
            </a:r>
            <a:r>
              <a:rPr lang="ru-RU" sz="3200" dirty="0" err="1" smtClean="0">
                <a:solidFill>
                  <a:srgbClr val="FF0000"/>
                </a:solidFill>
              </a:rPr>
              <a:t>Юнармия</a:t>
            </a:r>
            <a:r>
              <a:rPr lang="ru-RU" sz="3200" dirty="0" smtClean="0">
                <a:solidFill>
                  <a:srgbClr val="FF0000"/>
                </a:solidFill>
              </a:rPr>
              <a:t>». 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Марсель\Desktop\раб. стол нов\Новая папка\фото\DSC0685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8686800" cy="1537324"/>
          </a:xfrm>
        </p:spPr>
        <p:txBody>
          <a:bodyPr>
            <a:normAutofit fontScale="90000"/>
          </a:bodyPr>
          <a:lstStyle/>
          <a:p>
            <a:r>
              <a:rPr lang="ru-RU" sz="3100" dirty="0" smtClean="0">
                <a:solidFill>
                  <a:schemeClr val="bg1"/>
                </a:solidFill>
              </a:rPr>
              <a:t>Ко дню Героя во всех движениях была организована встреча с </a:t>
            </a:r>
            <a:r>
              <a:rPr lang="ru-RU" sz="3100" smtClean="0">
                <a:solidFill>
                  <a:schemeClr val="bg1"/>
                </a:solidFill>
              </a:rPr>
              <a:t>ветеранами </a:t>
            </a:r>
            <a:r>
              <a:rPr lang="ru-RU" sz="3100" smtClean="0">
                <a:solidFill>
                  <a:schemeClr val="bg1"/>
                </a:solidFill>
              </a:rPr>
              <a:t>ВОВ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AAC~1\AppData\Local\Temp\Rar$DIa0.956\IMG-20161215-WA002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Возложили венки в честь погибших Героев Отечества!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CAAC~1\AppData\Local\Temp\Rar$DIa0.320\IMG-20161215-WA00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Провидены мероприятия,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CAAC~1\AppData\Local\Temp\Rar$DIa0.081\IMG-20161215-WA002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Минуты молчания и.т.д.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CAAC~1\AppData\Local\Temp\Rar$DIa0.287\IMG-20161215-WA002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7239000" cy="6123080"/>
          </a:xfrm>
        </p:spPr>
        <p:txBody>
          <a:bodyPr>
            <a:normAutofit fontScale="92500" lnSpcReduction="10000"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  Открыта группа «</a:t>
            </a:r>
            <a:r>
              <a:rPr lang="ru-RU" sz="3600" dirty="0" err="1" smtClean="0">
                <a:solidFill>
                  <a:srgbClr val="FF0000"/>
                </a:solidFill>
              </a:rPr>
              <a:t>Юнармия</a:t>
            </a:r>
            <a:r>
              <a:rPr lang="ru-RU" sz="3600" dirty="0" smtClean="0">
                <a:solidFill>
                  <a:srgbClr val="FF0000"/>
                </a:solidFill>
              </a:rPr>
              <a:t>» в социальных сетях ВК, где подписаны все 149 членов и 11руководители движений по </a:t>
            </a:r>
            <a:r>
              <a:rPr lang="ru-RU" sz="3600" dirty="0" err="1" smtClean="0">
                <a:solidFill>
                  <a:srgbClr val="FF0000"/>
                </a:solidFill>
              </a:rPr>
              <a:t>Апастовскому</a:t>
            </a:r>
            <a:r>
              <a:rPr lang="ru-RU" sz="3600" dirty="0" smtClean="0">
                <a:solidFill>
                  <a:srgbClr val="FF0000"/>
                </a:solidFill>
              </a:rPr>
              <a:t> муниципальному району.</a:t>
            </a:r>
          </a:p>
          <a:p>
            <a:r>
              <a:rPr lang="ru-RU" sz="3600" dirty="0" smtClean="0">
                <a:solidFill>
                  <a:srgbClr val="FF0000"/>
                </a:solidFill>
              </a:rPr>
              <a:t>   Перспектива движений «</a:t>
            </a:r>
            <a:r>
              <a:rPr lang="ru-RU" sz="3600" dirty="0" err="1" smtClean="0">
                <a:solidFill>
                  <a:srgbClr val="FF0000"/>
                </a:solidFill>
              </a:rPr>
              <a:t>Юнармия</a:t>
            </a:r>
            <a:r>
              <a:rPr lang="ru-RU" sz="3600" dirty="0" smtClean="0">
                <a:solidFill>
                  <a:srgbClr val="FF0000"/>
                </a:solidFill>
              </a:rPr>
              <a:t>» в </a:t>
            </a:r>
            <a:r>
              <a:rPr lang="ru-RU" sz="3600" dirty="0" err="1" smtClean="0">
                <a:solidFill>
                  <a:srgbClr val="FF0000"/>
                </a:solidFill>
              </a:rPr>
              <a:t>Апастовском</a:t>
            </a:r>
            <a:r>
              <a:rPr lang="ru-RU" sz="3600" dirty="0" smtClean="0">
                <a:solidFill>
                  <a:srgbClr val="FF0000"/>
                </a:solidFill>
              </a:rPr>
              <a:t> районе очень высока, дети с радостью вступают в движение и активно  качественно выполняют возложенные на них обязанности.</a:t>
            </a:r>
          </a:p>
          <a:p>
            <a:endParaRPr lang="ru-RU" sz="3600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арсель\Desktop\phot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6448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33256"/>
            <a:ext cx="7239000" cy="86409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134</TotalTime>
  <Words>241</Words>
  <Application>Microsoft Office PowerPoint</Application>
  <PresentationFormat>Экран (4:3)</PresentationFormat>
  <Paragraphs>13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Изящная</vt:lpstr>
      <vt:lpstr>Отчет деятельности движений «Юнармия» Апастовского муниципального района</vt:lpstr>
      <vt:lpstr>Слайд 2</vt:lpstr>
      <vt:lpstr> В сентябре все члены движения «Юнармия» в торжественной обстановке приняли присягу в центре п.г.т. Апастово, около вечного огня</vt:lpstr>
      <vt:lpstr>Так же 19-го сентября прошла зональная военно-спортивная игра «ВПЕРЕД ЮНАРМЕЙЦЫ!» </vt:lpstr>
      <vt:lpstr>Команда из Апастовской средней школы в играх заняла общекомандное III-место, став лучшими в конкурсах «Теория» и «Тактическая игра» </vt:lpstr>
      <vt:lpstr>Слайд 6</vt:lpstr>
      <vt:lpstr>Слайд 7</vt:lpstr>
      <vt:lpstr>Ко дню Героя во всех движениях была организована встреча с ветеранами ВОВ </vt:lpstr>
      <vt:lpstr>Возложили венки в честь погибших Героев Отечества!</vt:lpstr>
      <vt:lpstr>Провидены мероприятия,</vt:lpstr>
      <vt:lpstr>Минуты молчания и.т.д.</vt:lpstr>
      <vt:lpstr>Слайд 12</vt:lpstr>
      <vt:lpstr>Слайд 13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деятельности движений «Юнармия» Апастовского муниципального района</dc:title>
  <dc:creator>Марсель</dc:creator>
  <cp:lastModifiedBy>цдт</cp:lastModifiedBy>
  <cp:revision>18</cp:revision>
  <dcterms:created xsi:type="dcterms:W3CDTF">2016-12-14T16:56:34Z</dcterms:created>
  <dcterms:modified xsi:type="dcterms:W3CDTF">2018-01-10T13:26:10Z</dcterms:modified>
</cp:coreProperties>
</file>